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8" r:id="rId2"/>
  </p:sldMasterIdLst>
  <p:notesMasterIdLst>
    <p:notesMasterId r:id="rId9"/>
  </p:notesMasterIdLst>
  <p:handoutMasterIdLst>
    <p:handoutMasterId r:id="rId10"/>
  </p:handoutMasterIdLst>
  <p:sldIdLst>
    <p:sldId id="297" r:id="rId3"/>
    <p:sldId id="261" r:id="rId4"/>
    <p:sldId id="300" r:id="rId5"/>
    <p:sldId id="262" r:id="rId6"/>
    <p:sldId id="294" r:id="rId7"/>
    <p:sldId id="289" r:id="rId8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37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1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8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B1522-7669-48AC-A7B0-15E21DA3C367}" type="datetimeFigureOut">
              <a:rPr lang="en-GB" smtClean="0"/>
              <a:t>20/12/2017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D3C55-263F-4374-892B-3C9D4DAA8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4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56D95-28E2-4354-8377-85BEF047343C}" type="datetimeFigureOut">
              <a:rPr lang="en-GB" smtClean="0"/>
              <a:t>20/12/2017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r"/>
            <a:r>
              <a:rPr lang="en-GB" alt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Playground Developments at Chivalry Road, SW11 </a:t>
            </a:r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F0CA4-2DDD-4BEB-9205-F7AE3A415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695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0CA4-2DDD-4BEB-9205-F7AE3A41553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01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0CA4-2DDD-4BEB-9205-F7AE3A41553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2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Playground Development at St Mark's SW11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3718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Playground Development at St Mark's SW11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200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476250"/>
            <a:ext cx="2057400" cy="4968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476250"/>
            <a:ext cx="6019800" cy="49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Playground Development at St Mark's SW11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7665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038600" cy="3816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3816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95288" y="6245225"/>
            <a:ext cx="6697662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Playground Development at St Mark's SW11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4955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GB" altLang="en-US" smtClean="0"/>
              <a:t>Playground Development at St Mark's SW11</a:t>
            </a:r>
            <a:endParaRPr lang="en-GB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altLang="en-US" sz="160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Playground Development at St Mark's SW11</a:t>
            </a:r>
            <a:endParaRPr lang="en-GB" altLang="en-US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eaLnBrk="1" latinLnBrk="0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GB" altLang="en-US" smtClean="0"/>
              <a:t>Playground Development at St Mark's SW11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altLang="en-US" smtClean="0"/>
              <a:t>Playground Development at St Mark's SW11</a:t>
            </a: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altLang="en-US" smtClean="0"/>
              <a:t>Playground Development at St Mark's SW11</a:t>
            </a: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altLang="en-US" smtClean="0"/>
              <a:t>Playground Development at St Mark's SW11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eaLnBrk="1" latinLnBrk="0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GB" altLang="en-US" smtClean="0"/>
              <a:t>Playground Development at St Mark's SW11</a:t>
            </a: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Playground Development at St Mark's SW11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0802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altLang="en-US" smtClean="0"/>
              <a:t>Playground Development at St Mark's SW11</a:t>
            </a: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altLang="en-US" smtClean="0"/>
              <a:t>Playground Development at St Mark's SW11</a:t>
            </a: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altLang="en-US" smtClean="0"/>
              <a:t>Playground Development at St Mark's SW11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 eaLnBrk="1" latinLnBrk="0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en-GB" altLang="en-US" smtClean="0"/>
              <a:t>Playground Development at St Mark's SW11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038600" cy="3816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3816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95288" y="6245225"/>
            <a:ext cx="6697662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Playground Development at St Mark's SW11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4955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Playground Development at St Mark's SW11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385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Playground Development at St Mark's SW11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698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Playground Development at St Mark's SW11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734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Playground Development at St Mark's SW11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3385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Playground Development at St Mark's SW11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991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Playground Development at St Mark's SW11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331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Playground Development at St Mark's SW11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317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Freeform 19"/>
          <p:cNvSpPr>
            <a:spLocks/>
          </p:cNvSpPr>
          <p:nvPr userDrawn="1"/>
        </p:nvSpPr>
        <p:spPr bwMode="auto">
          <a:xfrm>
            <a:off x="323850" y="5578475"/>
            <a:ext cx="9540875" cy="1030288"/>
          </a:xfrm>
          <a:custGeom>
            <a:avLst/>
            <a:gdLst>
              <a:gd name="T0" fmla="*/ 0 w 6010"/>
              <a:gd name="T1" fmla="*/ 596 h 649"/>
              <a:gd name="T2" fmla="*/ 1134 w 6010"/>
              <a:gd name="T3" fmla="*/ 7 h 649"/>
              <a:gd name="T4" fmla="*/ 5307 w 6010"/>
              <a:gd name="T5" fmla="*/ 551 h 649"/>
              <a:gd name="T6" fmla="*/ 5352 w 6010"/>
              <a:gd name="T7" fmla="*/ 596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10" h="649">
                <a:moveTo>
                  <a:pt x="0" y="596"/>
                </a:moveTo>
                <a:cubicBezTo>
                  <a:pt x="125" y="305"/>
                  <a:pt x="250" y="14"/>
                  <a:pt x="1134" y="7"/>
                </a:cubicBezTo>
                <a:cubicBezTo>
                  <a:pt x="2018" y="0"/>
                  <a:pt x="4604" y="453"/>
                  <a:pt x="5307" y="551"/>
                </a:cubicBezTo>
                <a:cubicBezTo>
                  <a:pt x="6010" y="649"/>
                  <a:pt x="5284" y="528"/>
                  <a:pt x="5352" y="596"/>
                </a:cubicBezTo>
              </a:path>
            </a:pathLst>
          </a:cu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82296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  <p:sp>
        <p:nvSpPr>
          <p:cNvPr id="410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175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7" name="Rectangle 11"/>
          <p:cNvSpPr>
            <a:spLocks noChangeArrowheads="1"/>
          </p:cNvSpPr>
          <p:nvPr userDrawn="1"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1905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3" name="Rectangle 17"/>
          <p:cNvSpPr>
            <a:spLocks noChangeArrowheads="1"/>
          </p:cNvSpPr>
          <p:nvPr userDrawn="1"/>
        </p:nvSpPr>
        <p:spPr bwMode="auto">
          <a:xfrm>
            <a:off x="323850" y="260350"/>
            <a:ext cx="8569325" cy="6337300"/>
          </a:xfrm>
          <a:prstGeom prst="rect">
            <a:avLst/>
          </a:prstGeom>
          <a:noFill/>
          <a:ln w="1270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6245225"/>
            <a:ext cx="66976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GB" altLang="en-US" smtClean="0"/>
              <a:t>Playground Development at St Mark's SW11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eaLnBrk="1" latinLnBrk="0" hangingPunct="1"/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GB" altLang="en-US" smtClean="0"/>
              <a:t>Playground Development at St Mark's SW11</a:t>
            </a:r>
            <a:endParaRPr lang="en-GB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8" name="Freeform 19"/>
          <p:cNvSpPr>
            <a:spLocks/>
          </p:cNvSpPr>
          <p:nvPr userDrawn="1"/>
        </p:nvSpPr>
        <p:spPr bwMode="auto">
          <a:xfrm>
            <a:off x="323850" y="5578475"/>
            <a:ext cx="9540875" cy="1030288"/>
          </a:xfrm>
          <a:custGeom>
            <a:avLst/>
            <a:gdLst>
              <a:gd name="T0" fmla="*/ 0 w 6010"/>
              <a:gd name="T1" fmla="*/ 596 h 649"/>
              <a:gd name="T2" fmla="*/ 1134 w 6010"/>
              <a:gd name="T3" fmla="*/ 7 h 649"/>
              <a:gd name="T4" fmla="*/ 5307 w 6010"/>
              <a:gd name="T5" fmla="*/ 551 h 649"/>
              <a:gd name="T6" fmla="*/ 5352 w 6010"/>
              <a:gd name="T7" fmla="*/ 596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10" h="649">
                <a:moveTo>
                  <a:pt x="0" y="596"/>
                </a:moveTo>
                <a:cubicBezTo>
                  <a:pt x="125" y="305"/>
                  <a:pt x="250" y="14"/>
                  <a:pt x="1134" y="7"/>
                </a:cubicBezTo>
                <a:cubicBezTo>
                  <a:pt x="2018" y="0"/>
                  <a:pt x="4604" y="453"/>
                  <a:pt x="5307" y="551"/>
                </a:cubicBezTo>
                <a:cubicBezTo>
                  <a:pt x="6010" y="649"/>
                  <a:pt x="5284" y="528"/>
                  <a:pt x="5352" y="596"/>
                </a:cubicBezTo>
              </a:path>
            </a:pathLst>
          </a:cu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175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1905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Rectangle 17"/>
          <p:cNvSpPr>
            <a:spLocks noChangeArrowheads="1"/>
          </p:cNvSpPr>
          <p:nvPr userDrawn="1"/>
        </p:nvSpPr>
        <p:spPr bwMode="auto">
          <a:xfrm>
            <a:off x="323850" y="260350"/>
            <a:ext cx="8569325" cy="6337300"/>
          </a:xfrm>
          <a:prstGeom prst="rect">
            <a:avLst/>
          </a:prstGeom>
          <a:noFill/>
          <a:ln w="1270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dirty="0"/>
              <a:t>Why is play important?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	Playing allows children to develop a sense of well-being, develops their emotional responses and improves their interpersonal skills. It involves exploration and creativity, helping children think in a flexible manner, developing the creative process, language skills and learning problem solving skills.</a:t>
            </a:r>
          </a:p>
          <a:p>
            <a:endParaRPr lang="en-GB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1560" y="5949280"/>
            <a:ext cx="4752528" cy="432048"/>
          </a:xfrm>
        </p:spPr>
        <p:txBody>
          <a:bodyPr/>
          <a:lstStyle/>
          <a:p>
            <a:pPr lvl="0"/>
            <a:r>
              <a:rPr lang="en-GB" altLang="en-US" sz="160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Playground Development at St Mark's SW11</a:t>
            </a:r>
            <a:endParaRPr lang="en-GB" altLang="en-US" dirty="0"/>
          </a:p>
        </p:txBody>
      </p:sp>
      <p:pic>
        <p:nvPicPr>
          <p:cNvPr id="138244" name="Picture 4" descr="C:\Users\tconstantinou\AppData\Local\Microsoft\Windows\Temporary Internet Files\Content.IE5\6KSNEWL2\9707988-playground-cartoon-illustration-of-a-black-boy-and-a-caucasian-girl-playing-together-at-the-par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01145"/>
            <a:ext cx="1740536" cy="228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4000" dirty="0"/>
              <a:t>What will the </a:t>
            </a:r>
            <a:r>
              <a:rPr lang="en-GB" altLang="en-US" sz="4000" dirty="0" smtClean="0"/>
              <a:t>playground </a:t>
            </a:r>
            <a:r>
              <a:rPr lang="en-GB" altLang="en-US" sz="4000" dirty="0"/>
              <a:t>be like?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060849"/>
            <a:ext cx="8229600" cy="2664296"/>
          </a:xfrm>
        </p:spPr>
        <p:txBody>
          <a:bodyPr/>
          <a:lstStyle/>
          <a:p>
            <a:r>
              <a:rPr lang="en-GB" altLang="en-US" dirty="0" smtClean="0"/>
              <a:t>What </a:t>
            </a:r>
            <a:r>
              <a:rPr lang="en-GB" altLang="en-US" dirty="0"/>
              <a:t>you would like to see </a:t>
            </a:r>
            <a:r>
              <a:rPr lang="en-GB" altLang="en-US" dirty="0" smtClean="0"/>
              <a:t>in </a:t>
            </a:r>
            <a:r>
              <a:rPr lang="en-GB" altLang="en-US" dirty="0"/>
              <a:t>the </a:t>
            </a:r>
            <a:r>
              <a:rPr lang="en-GB" altLang="en-US" dirty="0" smtClean="0"/>
              <a:t>playground?  </a:t>
            </a:r>
          </a:p>
          <a:p>
            <a:r>
              <a:rPr lang="en-GB" altLang="en-US" dirty="0" smtClean="0"/>
              <a:t>Please remember we do have a limited </a:t>
            </a:r>
            <a:r>
              <a:rPr lang="en-GB" altLang="en-US" dirty="0" smtClean="0"/>
              <a:t>budget</a:t>
            </a:r>
          </a:p>
          <a:p>
            <a:r>
              <a:rPr lang="en-GB" altLang="en-US" dirty="0" smtClean="0"/>
              <a:t>It is a </a:t>
            </a:r>
            <a:r>
              <a:rPr lang="en-GB" altLang="en-US" dirty="0" smtClean="0"/>
              <a:t>small space to work with</a:t>
            </a:r>
          </a:p>
          <a:p>
            <a:r>
              <a:rPr lang="en-GB" altLang="en-US" dirty="0" smtClean="0"/>
              <a:t>It is </a:t>
            </a:r>
            <a:r>
              <a:rPr lang="en-GB" altLang="en-US" dirty="0" smtClean="0"/>
              <a:t>a toddlers playground (for under 8’s)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1560" y="6024304"/>
            <a:ext cx="4752528" cy="432048"/>
          </a:xfrm>
        </p:spPr>
        <p:txBody>
          <a:bodyPr/>
          <a:lstStyle/>
          <a:p>
            <a:pPr lvl="0"/>
            <a:r>
              <a:rPr lang="en-GB" altLang="en-US" sz="160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Playground Development at St Mark's SW11</a:t>
            </a:r>
            <a:endParaRPr lang="en-GB" altLang="en-US" dirty="0"/>
          </a:p>
        </p:txBody>
      </p:sp>
      <p:pic>
        <p:nvPicPr>
          <p:cNvPr id="64516" name="Picture 4" descr="C:\Users\tconstantinou\AppData\Local\Microsoft\Windows\Temporary Internet Files\Content.IE5\386I0CKG\istockphoto_9744841-set-of-children-playing-on-various-playground-equipmen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356" y="4149080"/>
            <a:ext cx="2248099" cy="18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42048" cy="823171"/>
          </a:xfrm>
        </p:spPr>
        <p:txBody>
          <a:bodyPr/>
          <a:lstStyle/>
          <a:p>
            <a:r>
              <a:rPr lang="en-GB" altLang="en-US" dirty="0" smtClean="0"/>
              <a:t>1. Multi-play CLIMB &amp; SLIDE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3848" y="5985498"/>
            <a:ext cx="4608511" cy="365125"/>
          </a:xfrm>
        </p:spPr>
        <p:txBody>
          <a:bodyPr anchor="ctr"/>
          <a:lstStyle/>
          <a:p>
            <a:pPr algn="ctr"/>
            <a:r>
              <a:rPr lang="en-GB" altLang="en-US" sz="1200" smtClean="0">
                <a:latin typeface="Arial Black" panose="020B0A04020102020204" pitchFamily="34" charset="0"/>
              </a:rPr>
              <a:t>Playground Development at St Mark's SW11</a:t>
            </a:r>
            <a:endParaRPr lang="en-GB" altLang="en-US" sz="1200" dirty="0"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3869" y="2341766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41739" y="4292734"/>
            <a:ext cx="288032" cy="269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74001" y="2269758"/>
            <a:ext cx="322297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535150" y="4211385"/>
            <a:ext cx="29241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174044" y="4276823"/>
            <a:ext cx="245511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102237" y="2269758"/>
            <a:ext cx="31731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488" y="1786429"/>
            <a:ext cx="1532069" cy="1777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969" y="1995675"/>
            <a:ext cx="1859166" cy="15774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755" y="1340768"/>
            <a:ext cx="5189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WHICH STYLE DO YOU PREFER?</a:t>
            </a:r>
            <a:endParaRPr lang="en-GB" dirty="0"/>
          </a:p>
        </p:txBody>
      </p:sp>
      <p:pic>
        <p:nvPicPr>
          <p:cNvPr id="14" name="Picture 2" descr="\\Wbc.lan\dfs\Users\tconstantinou\My Documents\My Pictures\blissford_plus-blue___yellow-inc_ki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13" y="2006590"/>
            <a:ext cx="1877499" cy="142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Wbc.lan\dfs\Users\tconstantinou\My Documents\My Pictures\hag8047013_a_360x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3488" y="3796486"/>
            <a:ext cx="1941817" cy="153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Wbc.lan\dfs\Users\tconstantinou\My Documents\My Pictures\IP200-Inclusive-Play-Multiplay-Omnibu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40" y="3700185"/>
            <a:ext cx="2102768" cy="131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Wbc.lan\dfs\Users\tconstantinou\My Documents\My Pictures\hag8047711_a_360x3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21725"/>
            <a:ext cx="2049186" cy="153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576486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/>
              <a:t>2. Small Slides &amp; Activity units </a:t>
            </a:r>
            <a:endParaRPr lang="en-GB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539552" y="1196753"/>
            <a:ext cx="4824536" cy="432047"/>
          </a:xfrm>
        </p:spPr>
        <p:txBody>
          <a:bodyPr>
            <a:normAutofit/>
          </a:bodyPr>
          <a:lstStyle/>
          <a:p>
            <a:r>
              <a:rPr lang="en-GB" sz="2000" dirty="0" smtClean="0"/>
              <a:t>Which style do you like ?</a:t>
            </a:r>
            <a:endParaRPr lang="en-GB" sz="2000" dirty="0"/>
          </a:p>
        </p:txBody>
      </p:sp>
      <p:sp>
        <p:nvSpPr>
          <p:cNvPr id="2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5288" y="6165304"/>
            <a:ext cx="5091112" cy="295727"/>
          </a:xfrm>
        </p:spPr>
        <p:txBody>
          <a:bodyPr/>
          <a:lstStyle/>
          <a:p>
            <a:pPr lvl="0"/>
            <a:r>
              <a:rPr lang="en-GB" altLang="en-US" sz="160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Playground Development at St Mark's SW11</a:t>
            </a:r>
            <a:endParaRPr lang="en-GB" altLang="en-US" dirty="0"/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5545" name="AutoShape 9"/>
          <p:cNvSpPr>
            <a:spLocks noChangeAspect="1" noChangeArrowheads="1"/>
          </p:cNvSpPr>
          <p:nvPr/>
        </p:nvSpPr>
        <p:spPr bwMode="auto">
          <a:xfrm>
            <a:off x="0" y="0"/>
            <a:ext cx="5486400" cy="62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5547" name="AutoShape 11"/>
          <p:cNvSpPr>
            <a:spLocks noChangeAspect="1" noChangeArrowheads="1"/>
          </p:cNvSpPr>
          <p:nvPr/>
        </p:nvSpPr>
        <p:spPr bwMode="auto">
          <a:xfrm>
            <a:off x="0" y="0"/>
            <a:ext cx="5486400" cy="62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0" y="290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83353" y="3024805"/>
            <a:ext cx="288247" cy="290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3104209" y="3003345"/>
            <a:ext cx="297448" cy="290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635587" y="2979839"/>
            <a:ext cx="314201" cy="290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923444" y="4328506"/>
            <a:ext cx="329489" cy="365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669398" y="4233804"/>
            <a:ext cx="272907" cy="365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5635587" y="4328506"/>
            <a:ext cx="371787" cy="277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474" y="1844824"/>
            <a:ext cx="1927487" cy="16014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73" y="1844824"/>
            <a:ext cx="1881827" cy="1789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953" y="3781781"/>
            <a:ext cx="2157742" cy="16356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05" y="3880299"/>
            <a:ext cx="1917822" cy="13504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44" y="2122589"/>
            <a:ext cx="1714500" cy="17145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474" y="3929732"/>
            <a:ext cx="1918872" cy="125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24542" y="422885"/>
            <a:ext cx="6648447" cy="778098"/>
          </a:xfrm>
        </p:spPr>
        <p:txBody>
          <a:bodyPr>
            <a:normAutofit/>
          </a:bodyPr>
          <a:lstStyle/>
          <a:p>
            <a:r>
              <a:rPr lang="en-GB" altLang="en-US" dirty="0"/>
              <a:t>3</a:t>
            </a:r>
            <a:r>
              <a:rPr lang="en-GB" altLang="en-US" dirty="0" smtClean="0"/>
              <a:t>. Other Play Equipment  </a:t>
            </a:r>
            <a:endParaRPr lang="en-GB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7564" y="6032087"/>
            <a:ext cx="3042338" cy="365125"/>
          </a:xfrm>
        </p:spPr>
        <p:txBody>
          <a:bodyPr anchor="ctr"/>
          <a:lstStyle/>
          <a:p>
            <a:pPr algn="ctr"/>
            <a:r>
              <a:rPr lang="en-GB" altLang="en-US" sz="1200" smtClean="0">
                <a:latin typeface="Arial Black" panose="020B0A04020102020204" pitchFamily="34" charset="0"/>
              </a:rPr>
              <a:t>Playground Development at St Mark's SW11</a:t>
            </a:r>
            <a:endParaRPr lang="en-GB" altLang="en-US" sz="1200" dirty="0">
              <a:latin typeface="Arial Black" panose="020B0A0402010202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5675" y="-7820025"/>
            <a:ext cx="2323692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55576" y="2192144"/>
            <a:ext cx="288032" cy="4024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387866" y="2105314"/>
            <a:ext cx="360040" cy="2880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5688124" y="2113824"/>
            <a:ext cx="360040" cy="3237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755576" y="4421117"/>
            <a:ext cx="288032" cy="3040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689902" y="4421117"/>
            <a:ext cx="252028" cy="3040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5724128" y="4045829"/>
            <a:ext cx="288032" cy="3884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1164848"/>
            <a:ext cx="5469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Which </a:t>
            </a:r>
            <a:r>
              <a:rPr lang="en-GB" dirty="0" smtClean="0"/>
              <a:t>type of play </a:t>
            </a:r>
            <a:r>
              <a:rPr lang="en-GB" dirty="0" smtClean="0"/>
              <a:t>would you like included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25394"/>
            <a:ext cx="1172848" cy="155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838" y="3757194"/>
            <a:ext cx="2075018" cy="150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389" y="3849561"/>
            <a:ext cx="13716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614" y="3757194"/>
            <a:ext cx="1712913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81" y="1748639"/>
            <a:ext cx="1420418" cy="142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31640" y="3278480"/>
            <a:ext cx="1199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Spinning 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871527" y="3093814"/>
            <a:ext cx="177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Balancing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263790" y="5221165"/>
            <a:ext cx="1476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Bouncing 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165554" y="5312010"/>
            <a:ext cx="214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See saw 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211389" y="5214811"/>
            <a:ext cx="1656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Rocking</a:t>
            </a:r>
          </a:p>
          <a:p>
            <a:pPr algn="ctr"/>
            <a:endParaRPr lang="en-GB" dirty="0"/>
          </a:p>
        </p:txBody>
      </p:sp>
      <p:pic>
        <p:nvPicPr>
          <p:cNvPr id="1031" name="Picture 7" descr="P:\photos\new ideas\SSD020-180x18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789" y="1796340"/>
            <a:ext cx="1325016" cy="132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313285" y="3324646"/>
            <a:ext cx="1519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Imagination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Playground Development at St Mark's SW11</a:t>
            </a:r>
            <a:endParaRPr lang="en-GB" altLang="en-US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76250"/>
            <a:ext cx="8229600" cy="649288"/>
          </a:xfrm>
        </p:spPr>
        <p:txBody>
          <a:bodyPr/>
          <a:lstStyle/>
          <a:p>
            <a:r>
              <a:rPr lang="en-GB" altLang="en-US" dirty="0" smtClean="0"/>
              <a:t>4. Music, </a:t>
            </a:r>
            <a:r>
              <a:rPr lang="en-GB" altLang="en-US" dirty="0"/>
              <a:t>Puzzles and Games</a:t>
            </a: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77938"/>
            <a:ext cx="4038600" cy="4176712"/>
          </a:xfrm>
        </p:spPr>
        <p:txBody>
          <a:bodyPr>
            <a:normAutofit/>
          </a:bodyPr>
          <a:lstStyle/>
          <a:p>
            <a:pPr marL="0" indent="0"/>
            <a:r>
              <a:rPr lang="en-GB" altLang="en-US" sz="2600" dirty="0" smtClean="0"/>
              <a:t> </a:t>
            </a:r>
            <a:endParaRPr lang="en-GB" altLang="en-US"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96" y="1670332"/>
            <a:ext cx="1872208" cy="13144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14" y="3428999"/>
            <a:ext cx="1697933" cy="1697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450" y="3538279"/>
            <a:ext cx="2045942" cy="147937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83568" y="1988840"/>
            <a:ext cx="216024" cy="3387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3183154" y="1988840"/>
            <a:ext cx="293748" cy="3387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5554785" y="1988840"/>
            <a:ext cx="241351" cy="3387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611560" y="3717032"/>
            <a:ext cx="28803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3183153" y="3717032"/>
            <a:ext cx="288031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</a:t>
            </a: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5650001" y="3746183"/>
            <a:ext cx="288031" cy="4085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</a:t>
            </a:r>
            <a:endParaRPr lang="en-GB" dirty="0"/>
          </a:p>
        </p:txBody>
      </p:sp>
      <p:pic>
        <p:nvPicPr>
          <p:cNvPr id="4098" name="Picture 2" descr="\\Wbc.lan\dfs\Users\tconstantinou\My Documents\My Pictures\pd900-77_a_150x19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1610509"/>
            <a:ext cx="1792525" cy="137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000" y="1462965"/>
            <a:ext cx="1390464" cy="13904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184" y="3435215"/>
            <a:ext cx="1910315" cy="1439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2526</TotalTime>
  <Words>163</Words>
  <Application>Microsoft Office PowerPoint</Application>
  <PresentationFormat>On-screen Show (4:3)</PresentationFormat>
  <Paragraphs>53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Custom Design</vt:lpstr>
      <vt:lpstr>Opulent</vt:lpstr>
      <vt:lpstr>Why is play important?</vt:lpstr>
      <vt:lpstr>What will the playground be like?</vt:lpstr>
      <vt:lpstr>1. Multi-play CLIMB &amp; SLIDE</vt:lpstr>
      <vt:lpstr>2. Small Slides &amp; Activity units </vt:lpstr>
      <vt:lpstr>3. Other Play Equipment  </vt:lpstr>
      <vt:lpstr>4. Music, Puzzles and Games</vt:lpstr>
    </vt:vector>
  </TitlesOfParts>
  <Company>Wandsworth Borough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nature play?</dc:title>
  <dc:creator>JRobinson1</dc:creator>
  <cp:lastModifiedBy>Constantinou, Teresa</cp:lastModifiedBy>
  <cp:revision>167</cp:revision>
  <dcterms:created xsi:type="dcterms:W3CDTF">2009-12-08T17:09:58Z</dcterms:created>
  <dcterms:modified xsi:type="dcterms:W3CDTF">2017-12-20T15:39:32Z</dcterms:modified>
</cp:coreProperties>
</file>